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sldIdLst>
    <p:sldId id="269" r:id="rId2"/>
    <p:sldId id="256" r:id="rId3"/>
    <p:sldId id="262" r:id="rId4"/>
    <p:sldId id="263" r:id="rId5"/>
    <p:sldId id="257" r:id="rId6"/>
    <p:sldId id="258" r:id="rId7"/>
    <p:sldId id="264" r:id="rId8"/>
    <p:sldId id="265" r:id="rId9"/>
    <p:sldId id="266" r:id="rId10"/>
    <p:sldId id="259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84B962-24F7-4A56-BF95-0076A5000631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BA7094-FE42-4727-804D-7262A483823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BA7094-FE42-4727-804D-7262A4838235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FB3C5B79-0D43-4EDC-BCD2-468326CACD47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48B5785-9115-486B-AD66-B0633A21FF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C5B79-0D43-4EDC-BCD2-468326CACD47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B5785-9115-486B-AD66-B0633A21FF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C5B79-0D43-4EDC-BCD2-468326CACD47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B5785-9115-486B-AD66-B0633A21FF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B3C5B79-0D43-4EDC-BCD2-468326CACD47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48B5785-9115-486B-AD66-B0633A21FF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FB3C5B79-0D43-4EDC-BCD2-468326CACD47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48B5785-9115-486B-AD66-B0633A21FF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C5B79-0D43-4EDC-BCD2-468326CACD47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B5785-9115-486B-AD66-B0633A21FF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C5B79-0D43-4EDC-BCD2-468326CACD47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B5785-9115-486B-AD66-B0633A21FF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B3C5B79-0D43-4EDC-BCD2-468326CACD47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48B5785-9115-486B-AD66-B0633A21FF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C5B79-0D43-4EDC-BCD2-468326CACD47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B5785-9115-486B-AD66-B0633A21FF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B3C5B79-0D43-4EDC-BCD2-468326CACD47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48B5785-9115-486B-AD66-B0633A21FF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B3C5B79-0D43-4EDC-BCD2-468326CACD47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48B5785-9115-486B-AD66-B0633A21FF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B3C5B79-0D43-4EDC-BCD2-468326CACD47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48B5785-9115-486B-AD66-B0633A21FF3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edge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0298" y="2000240"/>
            <a:ext cx="6172200" cy="1037106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/>
              <a:t>«Живая целенаправленность»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14480" y="214290"/>
            <a:ext cx="7215238" cy="785818"/>
          </a:xfrm>
        </p:spPr>
        <p:txBody>
          <a:bodyPr>
            <a:noAutofit/>
          </a:bodyPr>
          <a:lstStyle/>
          <a:p>
            <a:pPr algn="ctr"/>
            <a:r>
              <a:rPr lang="ru-RU" sz="1600" dirty="0" smtClean="0"/>
              <a:t>МБОУ «</a:t>
            </a:r>
            <a:r>
              <a:rPr lang="ru-RU" sz="1600" dirty="0" err="1" smtClean="0"/>
              <a:t>Кысыл-Сырская</a:t>
            </a:r>
            <a:r>
              <a:rPr lang="ru-RU" sz="1600" dirty="0" smtClean="0"/>
              <a:t> средняя общеобразовательная школа»</a:t>
            </a:r>
          </a:p>
          <a:p>
            <a:pPr algn="ctr"/>
            <a:r>
              <a:rPr lang="ru-RU" sz="1600" dirty="0" smtClean="0"/>
              <a:t>Вилюйский улус (район) </a:t>
            </a: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57488" y="4143380"/>
            <a:ext cx="607223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Составители: актив молодых педагогов </a:t>
            </a:r>
            <a:r>
              <a:rPr lang="ru-RU" sz="2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«Горячие сердца»</a:t>
            </a:r>
            <a:endParaRPr lang="ru-RU" sz="20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3786182" y="5715016"/>
            <a:ext cx="3571900" cy="42862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Верхневилюйск, 2017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г.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edg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14290"/>
            <a:ext cx="7467600" cy="72547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/>
            <a:r>
              <a:rPr lang="ru-RU" sz="3600" b="1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«Диплом – общество </a:t>
            </a:r>
            <a:r>
              <a:rPr lang="ru-RU" sz="3600" b="1" i="1" cap="none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баайа</a:t>
            </a:r>
            <a:r>
              <a:rPr lang="ru-RU" sz="3600" b="1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  <a:endParaRPr lang="ru-RU" sz="3600" b="1" i="1" cap="none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214422"/>
            <a:ext cx="8143932" cy="525953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Мотивацией для получения учащимися диплома «Живая целенаправленность» является его улусная значимость.</a:t>
            </a:r>
          </a:p>
          <a:p>
            <a:r>
              <a:rPr lang="ru-RU" sz="3200" dirty="0" smtClean="0">
                <a:solidFill>
                  <a:srgbClr val="002060"/>
                </a:solidFill>
              </a:rPr>
              <a:t>Для выпускника данный диплом будет являться показателем осознанного выбора будущей профессии, а также иметь приоритетность при поступлении в учебные заведения.</a:t>
            </a:r>
            <a:endParaRPr lang="ru-RU" sz="32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15370" cy="178595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r"/>
            <a:r>
              <a:rPr lang="ru-RU" sz="2800" b="1" cap="none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cap="none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Учууталбар</a:t>
            </a:r>
            <a:r>
              <a:rPr lang="ru-RU" sz="2800" b="1" cap="none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cap="none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этиэм</a:t>
            </a:r>
            <a:r>
              <a:rPr lang="ru-RU" sz="2800" b="1" cap="none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cap="none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этэ</a:t>
            </a:r>
            <a:r>
              <a:rPr lang="ru-RU" sz="2800" b="1" cap="none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…» </a:t>
            </a:r>
            <a:r>
              <a:rPr lang="ru-RU" sz="2800" b="1" i="1" cap="none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- «Табыллынна5ына </a:t>
            </a:r>
            <a:r>
              <a:rPr lang="ru-RU" sz="2800" b="1" i="1" cap="none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2800" b="1" i="1" cap="none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cap="none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биэс</a:t>
            </a:r>
            <a:r>
              <a:rPr lang="ru-RU" sz="2800" b="1" i="1" cap="none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cap="none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мунуутэлээх</a:t>
            </a:r>
            <a:r>
              <a:rPr lang="ru-RU" sz="2800" b="1" i="1" cap="none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cap="none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бэсиэдэ</a:t>
            </a:r>
            <a:r>
              <a:rPr lang="ru-RU" sz="2800" b="1" i="1" cap="none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о5олор </a:t>
            </a:r>
            <a:r>
              <a:rPr lang="ru-RU" sz="2800" b="1" i="1" cap="none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дуу</a:t>
            </a:r>
            <a:r>
              <a:rPr lang="en-US" sz="2800" b="1" i="1" cap="none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2800" b="1" i="1" cap="none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аларыгар</a:t>
            </a:r>
            <a:r>
              <a:rPr lang="ru-RU" sz="2800" b="1" i="1" cap="none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cap="none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соруун</a:t>
            </a:r>
            <a:r>
              <a:rPr lang="ru-RU" sz="2800" b="1" i="1" cap="none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cap="none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суогэй</a:t>
            </a:r>
            <a:r>
              <a:rPr lang="ru-RU" sz="2800" b="1" i="1" cap="none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cap="none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буолан</a:t>
            </a:r>
            <a:r>
              <a:rPr lang="ru-RU" sz="2800" b="1" i="1" cap="none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cap="none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киириэх</a:t>
            </a:r>
            <a:r>
              <a:rPr lang="ru-RU" sz="2800" b="1" i="1" cap="none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i="1" cap="none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учугэйи</a:t>
            </a:r>
            <a:r>
              <a:rPr lang="ru-RU" sz="2800" b="1" i="1" cap="none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уйэлээ5и </a:t>
            </a:r>
            <a:r>
              <a:rPr lang="ru-RU" sz="2800" b="1" i="1" cap="none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инэриэх</a:t>
            </a:r>
            <a:r>
              <a:rPr lang="ru-RU" sz="2800" b="1" i="1" cap="none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cap="none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этэ</a:t>
            </a:r>
            <a:r>
              <a:rPr lang="ru-RU" sz="2800" b="1" i="1" cap="none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…»</a:t>
            </a:r>
            <a:endParaRPr lang="ru-RU" sz="2800" b="1" i="1" cap="none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214554"/>
            <a:ext cx="7467600" cy="425939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 smtClean="0"/>
              <a:t>Ожидаемые результаты:</a:t>
            </a:r>
          </a:p>
          <a:p>
            <a:pPr marL="457200" indent="-457200">
              <a:buAutoNum type="arabicPeriod"/>
            </a:pPr>
            <a:r>
              <a:rPr lang="ru-RU" smtClean="0"/>
              <a:t>Мотивация </a:t>
            </a:r>
            <a:r>
              <a:rPr lang="ru-RU" smtClean="0"/>
              <a:t>обучающихся </a:t>
            </a:r>
            <a:r>
              <a:rPr lang="ru-RU" dirty="0" smtClean="0"/>
              <a:t>к саморазвитию (цель получить диплом);</a:t>
            </a:r>
          </a:p>
          <a:p>
            <a:pPr marL="457200" indent="-457200">
              <a:buAutoNum type="arabicPeriod"/>
            </a:pPr>
            <a:r>
              <a:rPr lang="ru-RU" dirty="0" smtClean="0"/>
              <a:t>Целенаправленная личность;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Ранняя профориентация</a:t>
            </a:r>
            <a:r>
              <a:rPr lang="ru-RU" dirty="0" smtClean="0"/>
              <a:t>;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Совместная работа учителя, родителя и ребенка;</a:t>
            </a: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Внедрение данного проекта в иные образовательные учреждения.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928670"/>
            <a:ext cx="7467600" cy="385765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6000" b="1" i="1" cap="none" dirty="0" smtClean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6000" b="1" i="1" cap="none" dirty="0" err="1" smtClean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Илэ</a:t>
            </a:r>
            <a:r>
              <a:rPr lang="ru-RU" sz="6000" b="1" i="1" cap="none" dirty="0" smtClean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i="1" cap="none" dirty="0" err="1" smtClean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ойбутунэн</a:t>
            </a:r>
            <a:r>
              <a:rPr lang="ru-RU" sz="6000" b="1" i="1" cap="none" dirty="0" smtClean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 олоруо5ун, </a:t>
            </a:r>
            <a:br>
              <a:rPr lang="ru-RU" sz="6000" b="1" i="1" cap="none" dirty="0" smtClean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i="1" cap="none" dirty="0" err="1" smtClean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илэ</a:t>
            </a:r>
            <a:r>
              <a:rPr lang="ru-RU" sz="6000" b="1" i="1" cap="none" dirty="0" smtClean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i="1" cap="none" dirty="0" err="1" smtClean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ойдоохтору</a:t>
            </a:r>
            <a:r>
              <a:rPr lang="ru-RU" sz="6000" b="1" i="1" cap="none" dirty="0" smtClean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 иитиэ5ин!»</a:t>
            </a:r>
            <a:endParaRPr lang="ru-RU" sz="6000" b="1" i="1" cap="none" dirty="0">
              <a:ln/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86050" y="1571612"/>
            <a:ext cx="6172200" cy="189436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r"/>
            <a:r>
              <a:rPr lang="ru-RU" sz="4400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«КИ</a:t>
            </a:r>
            <a:r>
              <a:rPr lang="en-US" sz="4400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h</a:t>
            </a:r>
            <a:r>
              <a:rPr lang="ru-RU" sz="4400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И ДЬОЛО – АЙЫМНЬЫЛААХ </a:t>
            </a:r>
            <a:r>
              <a:rPr lang="en-US" sz="4400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Y</a:t>
            </a:r>
            <a:r>
              <a:rPr lang="ru-RU" sz="4400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ЛЭ5Э»</a:t>
            </a:r>
            <a:r>
              <a:rPr lang="ru-RU" sz="44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/>
            </a:r>
            <a:br>
              <a:rPr lang="ru-RU" sz="44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</a:br>
            <a:r>
              <a:rPr lang="ru-RU" sz="2400" b="0" dirty="0" smtClean="0"/>
              <a:t>Алексеев М.А.</a:t>
            </a:r>
            <a:endParaRPr lang="ru-RU" b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488" y="4214818"/>
            <a:ext cx="6072230" cy="1285884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«Счастье человека – в его творческой работе»</a:t>
            </a:r>
            <a:endParaRPr lang="ru-RU" sz="3200" dirty="0"/>
          </a:p>
        </p:txBody>
      </p:sp>
      <p:pic>
        <p:nvPicPr>
          <p:cNvPr id="6" name="Рисунок 5" descr="IMG_20170414_130411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214282" y="214290"/>
            <a:ext cx="2392463" cy="33295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85984" y="428604"/>
            <a:ext cx="3884397" cy="70788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Способности 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43240" y="1285860"/>
            <a:ext cx="2249334" cy="70788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Работа 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00298" y="2071678"/>
            <a:ext cx="3437159" cy="70788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Творчество 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71670" y="2928934"/>
            <a:ext cx="4121641" cy="70788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Саморазвитие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14678" y="4572008"/>
            <a:ext cx="1931940" cy="70788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Успех 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928926" y="5500702"/>
            <a:ext cx="2355132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Счастье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8596" y="3714752"/>
            <a:ext cx="8068235" cy="70788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/>
                <a:solidFill>
                  <a:schemeClr val="accent3"/>
                </a:solidFill>
                <a:effectLst/>
              </a:rPr>
              <a:t>Живая целенаправленность </a:t>
            </a:r>
            <a:endParaRPr lang="ru-RU" sz="40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7158" y="1714488"/>
            <a:ext cx="2419252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</a:rPr>
              <a:t>Интернет </a:t>
            </a:r>
            <a:endParaRPr lang="ru-RU" sz="32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7929618" cy="121444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r"/>
            <a:r>
              <a:rPr lang="ru-RU" sz="3600" b="1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«Ки</a:t>
            </a:r>
            <a:r>
              <a:rPr lang="en-US" sz="3600" b="1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</a:t>
            </a:r>
            <a:r>
              <a:rPr lang="ru-RU" sz="3600" b="1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</a:t>
            </a:r>
            <a:r>
              <a:rPr lang="ru-RU" sz="3600" b="1" i="1" cap="none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айылгыта</a:t>
            </a:r>
            <a:r>
              <a:rPr lang="ru-RU" sz="3600" b="1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i="1" cap="none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уйэлээх</a:t>
            </a:r>
            <a:r>
              <a:rPr lang="ru-RU" sz="3600" b="1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i="1" cap="none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саа</a:t>
            </a:r>
            <a:r>
              <a:rPr lang="en-US" sz="3600" b="1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</a:t>
            </a:r>
            <a:r>
              <a:rPr lang="ru-RU" sz="3600" b="1" i="1" cap="none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ын</a:t>
            </a:r>
            <a:r>
              <a:rPr lang="ru-RU" sz="3600" b="1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i="1" cap="none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тухары</a:t>
            </a:r>
            <a:r>
              <a:rPr lang="ru-RU" sz="3600" b="1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i="1" cap="none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уларыйар</a:t>
            </a:r>
            <a:r>
              <a:rPr lang="ru-RU" sz="3600" b="1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  <a:endParaRPr lang="ru-RU" sz="3600" b="1" i="1" cap="none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57752" y="2571744"/>
            <a:ext cx="3278462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</a:rPr>
              <a:t>Телевидение  </a:t>
            </a:r>
            <a:endParaRPr lang="ru-RU" sz="32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00760" y="3286124"/>
            <a:ext cx="2271776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err="1" smtClean="0">
                <a:ln/>
                <a:solidFill>
                  <a:schemeClr val="accent3"/>
                </a:solidFill>
                <a:effectLst/>
              </a:rPr>
              <a:t>Гаджеты</a:t>
            </a:r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</a:rPr>
              <a:t> </a:t>
            </a:r>
            <a:endParaRPr lang="ru-RU" sz="32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3929066"/>
            <a:ext cx="4665060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</a:rPr>
              <a:t>Игровые приставки </a:t>
            </a:r>
            <a:endParaRPr lang="ru-RU" sz="32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72000" y="1785926"/>
            <a:ext cx="3010761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Зависимость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71538" y="2428868"/>
            <a:ext cx="2802370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Ленивость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5720" y="3286124"/>
            <a:ext cx="4847802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Низкий уровень интеллекта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174747" y="4058671"/>
            <a:ext cx="3469219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Вред здоровью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57158" y="4714884"/>
            <a:ext cx="6436377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Отсутствие живого общения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42844" y="5429264"/>
            <a:ext cx="5588389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/>
                <a:solidFill>
                  <a:schemeClr val="accent3"/>
                </a:solidFill>
              </a:rPr>
              <a:t>Исчезновение традиций</a:t>
            </a:r>
            <a:endParaRPr lang="ru-RU" sz="3200" b="1" dirty="0">
              <a:ln/>
              <a:solidFill>
                <a:schemeClr val="accent3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571868" y="6130373"/>
            <a:ext cx="4774064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Безынициативность 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5786" y="2714620"/>
            <a:ext cx="7358114" cy="360098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u="sng" cap="none" spc="0" dirty="0" smtClean="0">
                <a:ln/>
                <a:solidFill>
                  <a:schemeClr val="accent3"/>
                </a:solidFill>
                <a:effectLst/>
              </a:rPr>
              <a:t>Актуальность</a:t>
            </a:r>
          </a:p>
          <a:p>
            <a:pPr algn="ctr"/>
            <a:r>
              <a:rPr lang="ru-RU" sz="4000" b="1" dirty="0" smtClean="0">
                <a:ln/>
                <a:solidFill>
                  <a:schemeClr val="accent3"/>
                </a:solidFill>
              </a:rPr>
              <a:t>проекта направлена на развитие талантов личности без </a:t>
            </a:r>
            <a:r>
              <a:rPr lang="ru-RU" sz="4000" b="1" dirty="0" err="1" smtClean="0">
                <a:ln/>
                <a:solidFill>
                  <a:schemeClr val="accent3"/>
                </a:solidFill>
              </a:rPr>
              <a:t>интернет-технологий</a:t>
            </a:r>
            <a:r>
              <a:rPr lang="ru-RU" sz="4000" b="1" dirty="0" smtClean="0">
                <a:ln/>
                <a:solidFill>
                  <a:schemeClr val="accent3"/>
                </a:solidFill>
              </a:rPr>
              <a:t>.</a:t>
            </a:r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 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4282" y="274638"/>
            <a:ext cx="8358246" cy="215423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r"/>
            <a:r>
              <a:rPr lang="ru-RU" sz="4000" b="1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«Саха </a:t>
            </a:r>
            <a:r>
              <a:rPr lang="ru-RU" sz="4000" b="1" i="1" cap="none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ыччатын</a:t>
            </a:r>
            <a:r>
              <a:rPr lang="ru-RU" sz="4000" b="1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бары </a:t>
            </a:r>
            <a:r>
              <a:rPr lang="ru-RU" sz="4000" b="1" i="1" cap="none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ортунэн</a:t>
            </a:r>
            <a:r>
              <a:rPr lang="ru-RU" sz="4000" b="1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</a:t>
            </a:r>
            <a:r>
              <a:rPr lang="ru-RU" sz="4000" b="1" i="1" cap="none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дэгиттэр</a:t>
            </a:r>
            <a:r>
              <a:rPr lang="ru-RU" sz="4000" b="1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</a:t>
            </a:r>
            <a:r>
              <a:rPr lang="ru-RU" sz="4000" b="1" i="1" cap="none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сайдыылаах</a:t>
            </a:r>
            <a:r>
              <a:rPr lang="ru-RU" sz="4000" b="1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, </a:t>
            </a:r>
            <a:r>
              <a:rPr lang="ru-RU" sz="4000" b="1" i="1" cap="none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кэрэ</a:t>
            </a:r>
            <a:r>
              <a:rPr lang="ru-RU" sz="4000" b="1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</a:t>
            </a:r>
            <a:r>
              <a:rPr lang="ru-RU" sz="4000" b="1" i="1" cap="none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дууьалаах</a:t>
            </a:r>
            <a:r>
              <a:rPr lang="ru-RU" sz="4000" b="1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… </a:t>
            </a:r>
            <a:r>
              <a:rPr lang="ru-RU" sz="4000" b="1" i="1" cap="none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гына</a:t>
            </a:r>
            <a:r>
              <a:rPr lang="ru-RU" sz="4000" b="1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</a:t>
            </a:r>
            <a:r>
              <a:rPr lang="ru-RU" sz="4000" b="1" i="1" cap="none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иитэргэ</a:t>
            </a:r>
            <a:r>
              <a:rPr lang="ru-RU" sz="4000" b="1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»</a:t>
            </a:r>
            <a:endParaRPr lang="ru-RU" sz="4000" b="1" i="1" cap="none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14290"/>
            <a:ext cx="7467600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/>
            <a:r>
              <a:rPr lang="ru-RU" sz="5400" b="1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Mongolian Baiti" pitchFamily="66" charset="0"/>
              </a:rPr>
              <a:t>«</a:t>
            </a:r>
            <a:r>
              <a:rPr lang="ru-RU" sz="5400" b="1" i="1" cap="none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Mongolian Baiti" pitchFamily="66" charset="0"/>
              </a:rPr>
              <a:t>Кэскилин</a:t>
            </a:r>
            <a:r>
              <a:rPr lang="ru-RU" sz="5400" b="1" i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  <a:cs typeface="Mongolian Baiti" pitchFamily="66" charset="0"/>
              </a:rPr>
              <a:t> – о5о5ор»</a:t>
            </a:r>
            <a:endParaRPr lang="ru-RU" sz="5400" b="1" i="1" cap="none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  <a:cs typeface="Mongolian Baiti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1571612"/>
            <a:ext cx="7467600" cy="487375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Цель: </a:t>
            </a:r>
          </a:p>
          <a:p>
            <a:pPr algn="ctr">
              <a:buNone/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мотивировать обучающихся к развитию их способностей (по различным направлениям), для успешной самореализации в обществе без использования </a:t>
            </a:r>
            <a:r>
              <a:rPr lang="ru-RU" sz="3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интернет-технологий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071546"/>
            <a:ext cx="2714644" cy="48896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Задачи: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785926"/>
            <a:ext cx="7972452" cy="4688026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dirty="0" smtClean="0"/>
              <a:t>Разработка специализированных программ;</a:t>
            </a:r>
          </a:p>
          <a:p>
            <a:r>
              <a:rPr lang="ru-RU" sz="2800" dirty="0" smtClean="0"/>
              <a:t>Научить реализовывать идеи;</a:t>
            </a:r>
          </a:p>
          <a:p>
            <a:r>
              <a:rPr lang="ru-RU" sz="2800" dirty="0" smtClean="0"/>
              <a:t>Развить способность работать с информацией (находить, анализировать, интегрировать, оценивать, создавать);</a:t>
            </a:r>
          </a:p>
          <a:p>
            <a:r>
              <a:rPr lang="ru-RU" sz="2800" dirty="0" smtClean="0"/>
              <a:t>Научить осуществлять осознанный выбор;</a:t>
            </a:r>
          </a:p>
          <a:p>
            <a:r>
              <a:rPr lang="ru-RU" sz="2800" dirty="0" smtClean="0"/>
              <a:t>Воспитать ответственность за себя и окружающих и толерантность.</a:t>
            </a:r>
            <a:endParaRPr lang="ru-RU" sz="28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71472" y="357166"/>
            <a:ext cx="7929618" cy="50006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anchor="b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«</a:t>
            </a:r>
            <a:r>
              <a:rPr kumimoji="0" lang="ru-RU" sz="2800" b="1" i="1" u="none" strike="noStrike" kern="1200" normalizeH="0" baseline="0" noProof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Учуутал</a:t>
            </a:r>
            <a:r>
              <a:rPr kumimoji="0" lang="ru-RU" sz="2800" b="1" i="1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2800" b="1" i="1" u="none" strike="noStrike" kern="1200" normalizeH="0" baseline="0" noProof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куу</a:t>
            </a:r>
            <a:r>
              <a:rPr kumimoji="0" lang="en-US" sz="2800" b="1" i="1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h</a:t>
            </a:r>
            <a:r>
              <a:rPr kumimoji="0" lang="ru-RU" sz="2800" b="1" i="1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э – </a:t>
            </a:r>
            <a:r>
              <a:rPr kumimoji="0" lang="ru-RU" sz="3600" b="1" i="1" u="none" strike="noStrike" kern="1200" normalizeH="0" baseline="0" noProof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билиитигэр</a:t>
            </a:r>
            <a:r>
              <a:rPr kumimoji="0" lang="ru-RU" sz="2800" b="1" i="1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»</a:t>
            </a:r>
            <a:endParaRPr kumimoji="0" lang="ru-RU" sz="2800" b="1" i="1" u="none" strike="noStrike" kern="120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214554"/>
            <a:ext cx="7467600" cy="78581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3600" b="1" dirty="0" smtClean="0"/>
              <a:t>Механизм реализации: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14348" y="3214686"/>
            <a:ext cx="7467600" cy="297351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4000" dirty="0" smtClean="0"/>
              <a:t>Создание проекта;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4000" dirty="0" smtClean="0"/>
              <a:t>Апробация;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4000" dirty="0" smtClean="0"/>
              <a:t>Итоги проекта;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4000" dirty="0" smtClean="0"/>
              <a:t>Распространение.</a:t>
            </a:r>
            <a:endParaRPr lang="ru-RU" sz="40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14348" y="214298"/>
            <a:ext cx="7467600" cy="164306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anchor="b">
            <a:noAutofit/>
          </a:bodyPr>
          <a:lstStyle/>
          <a:p>
            <a:pPr lvl="0" algn="r">
              <a:spcBef>
                <a:spcPct val="0"/>
              </a:spcBef>
              <a:defRPr/>
            </a:pPr>
            <a:r>
              <a:rPr kumimoji="0" lang="ru-RU" sz="2400" b="1" i="1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«</a:t>
            </a:r>
            <a:r>
              <a:rPr kumimoji="0" lang="ru-RU" sz="2400" b="1" i="1" u="none" strike="noStrike" kern="1200" normalizeH="0" baseline="0" noProof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Баьаатайдыыбын</a:t>
            </a:r>
            <a:r>
              <a:rPr kumimoji="0" lang="ru-RU" sz="2400" b="1" i="1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»: «</a:t>
            </a:r>
            <a:r>
              <a:rPr kumimoji="0" lang="ru-RU" sz="2400" b="1" i="1" u="none" strike="noStrike" kern="1200" normalizeH="0" baseline="0" noProof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ыарахантан</a:t>
            </a:r>
            <a:r>
              <a:rPr kumimoji="0" lang="ru-RU" sz="2400" b="1" i="1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ча5ыйбакка, то</a:t>
            </a:r>
            <a:r>
              <a:rPr kumimoji="0" lang="en-US" sz="2400" b="1" i="1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h</a:t>
            </a:r>
            <a:r>
              <a:rPr kumimoji="0" lang="ru-RU" sz="2400" b="1" i="1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о </a:t>
            </a:r>
            <a:r>
              <a:rPr kumimoji="0" lang="ru-RU" sz="2400" b="1" i="1" u="none" strike="noStrike" kern="1200" normalizeH="0" baseline="0" noProof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куу</a:t>
            </a:r>
            <a:r>
              <a:rPr lang="en-US" sz="2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</a:t>
            </a:r>
            <a:r>
              <a:rPr kumimoji="0" lang="ru-RU" sz="2400" b="1" i="1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ум </a:t>
            </a:r>
            <a:r>
              <a:rPr kumimoji="0" lang="ru-RU" sz="2400" b="1" i="1" u="none" strike="noStrike" kern="1200" normalizeH="0" baseline="0" noProof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кыайарынан</a:t>
            </a:r>
            <a:r>
              <a:rPr kumimoji="0" lang="ru-RU" sz="2400" b="1" i="1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, </a:t>
            </a:r>
            <a:r>
              <a:rPr kumimoji="0" lang="ru-RU" sz="2400" b="1" i="1" u="none" strike="noStrike" kern="1200" normalizeH="0" baseline="0" noProof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бэйэм</a:t>
            </a:r>
            <a:r>
              <a:rPr kumimoji="0" lang="ru-RU" sz="2400" b="1" i="1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2400" b="1" i="1" u="none" strike="noStrike" kern="1200" normalizeH="0" baseline="0" noProof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тугу</a:t>
            </a:r>
            <a:r>
              <a:rPr kumimoji="0" lang="ru-RU" sz="2400" b="1" i="1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2400" b="1" i="1" u="none" strike="noStrike" kern="1200" normalizeH="0" baseline="0" noProof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сатыырбынан</a:t>
            </a:r>
            <a:r>
              <a:rPr kumimoji="0" lang="ru-RU" sz="2400" b="1" i="1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2400" b="1" i="1" u="none" strike="noStrike" kern="1200" normalizeH="0" baseline="0" noProof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улэлээн</a:t>
            </a:r>
            <a:r>
              <a:rPr kumimoji="0" lang="ru-RU" sz="2400" b="1" i="1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2400" b="1" i="1" u="none" strike="noStrike" kern="1200" normalizeH="0" baseline="0" noProof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киирэбин</a:t>
            </a:r>
            <a:r>
              <a:rPr kumimoji="0" lang="ru-RU" sz="2400" b="1" i="1" u="none" strike="noStrike" kern="120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…»</a:t>
            </a:r>
            <a:endParaRPr kumimoji="0" lang="ru-RU" sz="2400" b="1" i="1" u="none" strike="noStrike" kern="120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71546"/>
            <a:ext cx="7467600" cy="50005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Этапы программы: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200" dirty="0" smtClean="0">
                <a:solidFill>
                  <a:srgbClr val="FF0000"/>
                </a:solidFill>
              </a:rPr>
              <a:t>Начальное звено</a:t>
            </a:r>
            <a:r>
              <a:rPr lang="ru-RU" sz="3200" dirty="0" smtClean="0"/>
              <a:t> (3-4 </a:t>
            </a:r>
            <a:r>
              <a:rPr lang="ru-RU" sz="3200" dirty="0" err="1" smtClean="0"/>
              <a:t>кл</a:t>
            </a:r>
            <a:r>
              <a:rPr lang="ru-RU" sz="3200" dirty="0" smtClean="0"/>
              <a:t>.) Конкурс – </a:t>
            </a:r>
            <a:r>
              <a:rPr lang="ru-RU" sz="3200" dirty="0" smtClean="0">
                <a:solidFill>
                  <a:srgbClr val="002060"/>
                </a:solidFill>
              </a:rPr>
              <a:t>Сертификат</a:t>
            </a:r>
          </a:p>
          <a:p>
            <a:r>
              <a:rPr lang="ru-RU" sz="3200" dirty="0" smtClean="0">
                <a:solidFill>
                  <a:srgbClr val="FF0000"/>
                </a:solidFill>
              </a:rPr>
              <a:t>Среднее звено</a:t>
            </a:r>
            <a:r>
              <a:rPr lang="ru-RU" sz="3200" dirty="0" smtClean="0"/>
              <a:t> (5-9). Игра по направлениям (гуманитарным, естественным, творческим). </a:t>
            </a:r>
            <a:r>
              <a:rPr lang="ru-RU" sz="3200" dirty="0" smtClean="0">
                <a:solidFill>
                  <a:srgbClr val="002060"/>
                </a:solidFill>
              </a:rPr>
              <a:t>Сертификат</a:t>
            </a:r>
            <a:r>
              <a:rPr lang="ru-RU" sz="3200" dirty="0" smtClean="0"/>
              <a:t>.</a:t>
            </a:r>
          </a:p>
          <a:p>
            <a:r>
              <a:rPr lang="ru-RU" sz="3200" dirty="0" smtClean="0">
                <a:solidFill>
                  <a:srgbClr val="FF0000"/>
                </a:solidFill>
              </a:rPr>
              <a:t>Старшее звено</a:t>
            </a:r>
            <a:r>
              <a:rPr lang="ru-RU" sz="3200" dirty="0" smtClean="0"/>
              <a:t> (10-11). Проектная работа учащихся, связанная с будущей профессией. </a:t>
            </a:r>
            <a:r>
              <a:rPr lang="ru-RU" sz="3200" dirty="0" smtClean="0">
                <a:solidFill>
                  <a:srgbClr val="002060"/>
                </a:solidFill>
              </a:rPr>
              <a:t>Диплом</a:t>
            </a:r>
            <a:r>
              <a:rPr lang="ru-RU" sz="3200" dirty="0" smtClean="0"/>
              <a:t>.</a:t>
            </a:r>
          </a:p>
          <a:p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785918" y="214290"/>
            <a:ext cx="6918882" cy="76944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just"/>
            <a:r>
              <a:rPr lang="ru-RU" sz="4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«</a:t>
            </a:r>
            <a:r>
              <a:rPr lang="ru-RU" sz="44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Уорэтэрдээгэр</a:t>
            </a:r>
            <a:r>
              <a:rPr lang="ru-RU" sz="4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</a:t>
            </a:r>
            <a:r>
              <a:rPr lang="ru-RU" sz="44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иитэр</a:t>
            </a:r>
            <a:r>
              <a:rPr lang="ru-RU" sz="4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</a:t>
            </a:r>
            <a:r>
              <a:rPr lang="ru-RU" sz="44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уустук</a:t>
            </a:r>
            <a:r>
              <a:rPr lang="ru-RU" sz="4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»</a:t>
            </a:r>
            <a:endParaRPr lang="ru-RU" sz="44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356</TotalTime>
  <Words>379</Words>
  <Application>Microsoft Office PowerPoint</Application>
  <PresentationFormat>Экран (4:3)</PresentationFormat>
  <Paragraphs>62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Эркер</vt:lpstr>
      <vt:lpstr>«Живая целенаправленность»</vt:lpstr>
      <vt:lpstr>«КИhИ ДЬОЛО – АЙЫМНЬЫЛААХ YЛЭ5Э» Алексеев М.А.</vt:lpstr>
      <vt:lpstr>Слайд 3</vt:lpstr>
      <vt:lpstr>«Киhи айылгыта уйэлээх сааhын тухары уларыйар»</vt:lpstr>
      <vt:lpstr>«Саха ыччатын бары ортунэн дэгиттэр сайдыылаах, кэрэ дууьалаах… гына иитэргэ»</vt:lpstr>
      <vt:lpstr>«Кэскилин – о5о5ор»</vt:lpstr>
      <vt:lpstr>Задачи:</vt:lpstr>
      <vt:lpstr>Механизм реализации:</vt:lpstr>
      <vt:lpstr>Этапы программы:</vt:lpstr>
      <vt:lpstr>«Диплом – общество баайа»</vt:lpstr>
      <vt:lpstr>«Учууталбар этиэм этэ…» - «Табыллынна5ына ол биэс мунуутэлээх бэсиэдэ о5олор дууhаларыгар соруун суогэй буолан киириэх, учугэйи, уйэлээ5и инэриэх этэ…»</vt:lpstr>
      <vt:lpstr>«Илэ ойбутунэн олоруо5ун,  илэ ойдоохтору иитиэ5ин!»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Киhи дьоло – айымньылаах</dc:title>
  <dc:creator>пак</dc:creator>
  <cp:lastModifiedBy>пак</cp:lastModifiedBy>
  <cp:revision>41</cp:revision>
  <dcterms:created xsi:type="dcterms:W3CDTF">2017-04-13T10:24:18Z</dcterms:created>
  <dcterms:modified xsi:type="dcterms:W3CDTF">2017-04-14T05:27:55Z</dcterms:modified>
</cp:coreProperties>
</file>